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60" r:id="rId4"/>
    <p:sldId id="278" r:id="rId5"/>
    <p:sldId id="261" r:id="rId6"/>
    <p:sldId id="293" r:id="rId7"/>
    <p:sldId id="281" r:id="rId8"/>
    <p:sldId id="259" r:id="rId9"/>
    <p:sldId id="295" r:id="rId10"/>
    <p:sldId id="265" r:id="rId11"/>
    <p:sldId id="266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641350" ty="-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402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673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04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938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641350" ty="-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43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671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176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71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12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50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/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78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CA2144B-AC63-4ED5-8277-2D924DB42881}" type="datetimeFigureOut">
              <a:rPr lang="zh-CN" altLang="en-US" smtClean="0"/>
              <a:pPr/>
              <a:t>2022/10/13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C553D7-B900-4550-80B7-E6C8BF4262F4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447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Hulp bij uitscheiding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Laxeren en hoog opgaand klysma</a:t>
            </a:r>
          </a:p>
        </p:txBody>
      </p:sp>
    </p:spTree>
    <p:extLst>
      <p:ext uri="{BB962C8B-B14F-4D97-AF65-F5344CB8AC3E}">
        <p14:creationId xmlns:p14="http://schemas.microsoft.com/office/powerpoint/2010/main" val="3328228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72271"/>
            <a:ext cx="8229600" cy="1143000"/>
          </a:xfrm>
        </p:spPr>
        <p:txBody>
          <a:bodyPr/>
          <a:lstStyle/>
          <a:p>
            <a:r>
              <a:rPr lang="nl-NL" dirty="0"/>
              <a:t>Laxantia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058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nl-NL" b="1" dirty="0"/>
              <a:t>   Natuurlijk</a:t>
            </a:r>
          </a:p>
          <a:p>
            <a:pPr lvl="2"/>
            <a:r>
              <a:rPr lang="nl-NL" sz="2000" dirty="0"/>
              <a:t>Leefgewoonten</a:t>
            </a:r>
          </a:p>
          <a:p>
            <a:pPr lvl="2"/>
            <a:r>
              <a:rPr lang="nl-NL" sz="2000" dirty="0"/>
              <a:t>Voedingspatroon</a:t>
            </a:r>
          </a:p>
          <a:p>
            <a:pPr lvl="2"/>
            <a:r>
              <a:rPr lang="nl-NL" sz="2000" dirty="0"/>
              <a:t>Bewegingspatroon</a:t>
            </a:r>
          </a:p>
          <a:p>
            <a:pPr marL="484632" indent="-457200"/>
            <a:r>
              <a:rPr lang="nl-NL" b="1" dirty="0"/>
              <a:t>Medicatie</a:t>
            </a:r>
          </a:p>
          <a:p>
            <a:pPr marL="1124712" lvl="2" indent="-457200"/>
            <a:r>
              <a:rPr lang="nl-NL" sz="2000" dirty="0"/>
              <a:t>Klysma’s</a:t>
            </a:r>
          </a:p>
          <a:p>
            <a:pPr marL="1124712" lvl="2" indent="-457200"/>
            <a:r>
              <a:rPr lang="nl-NL" sz="2000" dirty="0"/>
              <a:t>Zetpillen</a:t>
            </a:r>
          </a:p>
          <a:p>
            <a:pPr marL="1124712" lvl="2" indent="-457200"/>
            <a:r>
              <a:rPr lang="nl-NL" sz="2000" dirty="0"/>
              <a:t>Laxeermiddel (tabletten of sachets)</a:t>
            </a:r>
          </a:p>
          <a:p>
            <a:pPr marL="667512" lvl="2" indent="0">
              <a:buNone/>
            </a:pPr>
            <a:r>
              <a:rPr lang="nl-NL" sz="2000" dirty="0"/>
              <a:t>&gt; </a:t>
            </a:r>
            <a:r>
              <a:rPr lang="nl-NL" sz="2000" b="1" i="1" dirty="0"/>
              <a:t>nadelen</a:t>
            </a:r>
          </a:p>
          <a:p>
            <a:pPr marL="1559052" lvl="4" indent="-342900"/>
            <a:r>
              <a:rPr lang="nl-NL" sz="2000" dirty="0"/>
              <a:t>Darmen worden lui</a:t>
            </a:r>
          </a:p>
          <a:p>
            <a:pPr marL="1559052" lvl="4" indent="-342900"/>
            <a:r>
              <a:rPr lang="nl-NL" sz="2000" dirty="0"/>
              <a:t>Helpt tijdelijk</a:t>
            </a:r>
          </a:p>
          <a:p>
            <a:pPr marL="1559052" lvl="4" indent="-342900"/>
            <a:r>
              <a:rPr lang="nl-NL" sz="2000" dirty="0"/>
              <a:t>Diarree/ obstipatie ~</a:t>
            </a:r>
          </a:p>
          <a:p>
            <a:pPr marL="1559052" lvl="4" indent="-342900"/>
            <a:r>
              <a:rPr lang="nl-NL" sz="2000" dirty="0"/>
              <a:t>Wisselwerking met andere medicijnen</a:t>
            </a:r>
            <a:r>
              <a:rPr lang="nl-NL" dirty="0"/>
              <a:t>		</a:t>
            </a:r>
          </a:p>
        </p:txBody>
      </p:sp>
      <p:pic>
        <p:nvPicPr>
          <p:cNvPr id="19458" name="Picture 2" descr="http://www.luiedarmen.nl/wp-content/uploads/2012/11/luie-darm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052736"/>
            <a:ext cx="2870448" cy="287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55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Gevolgen laxeren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935480"/>
            <a:ext cx="7787208" cy="47338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Waterdunne ontlasting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Meestal 1-3 dagen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Soms chronisch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Overloopdiarree</a:t>
            </a:r>
          </a:p>
          <a:p>
            <a:pPr marL="0" indent="0">
              <a:buNone/>
            </a:pPr>
            <a:r>
              <a:rPr lang="nl-NL" b="1" dirty="0"/>
              <a:t>Klachten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Buikpijn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Krampen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Misselijk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Braken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Uitdroging!!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22530" name="Picture 2" descr="http://4.bp.blogspot.com/-HrOIZBB1ToM/TyWTDMVn5ZI/AAAAAAAAAwI/IYoGx4RD22I/s1600/diare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265" y="4509120"/>
            <a:ext cx="3866078" cy="204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244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Uitdroging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487734"/>
            <a:ext cx="7918704" cy="3836866"/>
          </a:xfrm>
          <a:prstGeom prst="rect">
            <a:avLst/>
          </a:prstGeo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Diepliggende ogen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Droge mond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Koorts zonder transpireren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Niet meer urineren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Lusteloosheid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Droge huid (</a:t>
            </a:r>
            <a:r>
              <a:rPr lang="nl-NL" dirty="0" err="1"/>
              <a:t>turgor</a:t>
            </a:r>
            <a:r>
              <a:rPr lang="nl-NL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Kind huilt zonder tranen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Ingevallen fontanellen bij zuigeling</a:t>
            </a:r>
          </a:p>
        </p:txBody>
      </p:sp>
      <p:pic>
        <p:nvPicPr>
          <p:cNvPr id="30722" name="Picture 2" descr="http://upload.wikimedia.org/wikipedia/commons/thumb/b/b3/Gray197.png/220px-Gray19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85216"/>
            <a:ext cx="1613893" cy="219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nlm.nih.gov/medlineplus/ency/images/ency/fullsize/172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661" y="3356992"/>
            <a:ext cx="3856139" cy="308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78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Inhoud van de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935480"/>
            <a:ext cx="7787208" cy="40858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Waarom laxeren?</a:t>
            </a:r>
          </a:p>
          <a:p>
            <a:pPr marL="0" indent="0">
              <a:buNone/>
            </a:pPr>
            <a:r>
              <a:rPr lang="nl-NL" dirty="0"/>
              <a:t>Obstipatie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Natuurlijke methode</a:t>
            </a:r>
          </a:p>
          <a:p>
            <a:pPr marL="0" indent="0">
              <a:buNone/>
            </a:pPr>
            <a:r>
              <a:rPr lang="nl-NL" dirty="0"/>
              <a:t>Orale laxantia</a:t>
            </a:r>
          </a:p>
          <a:p>
            <a:pPr marL="0" indent="0">
              <a:buNone/>
            </a:pPr>
            <a:r>
              <a:rPr lang="nl-NL" dirty="0"/>
              <a:t>Rectale laxantia</a:t>
            </a:r>
          </a:p>
          <a:p>
            <a:pPr marL="0" indent="0">
              <a:buNone/>
            </a:pPr>
            <a:r>
              <a:rPr lang="nl-NL" dirty="0"/>
              <a:t>Klysma’s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Bijwerkingen laxeren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032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laxeren?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3862" y="3933056"/>
            <a:ext cx="7164288" cy="4389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Ontlasting blijft uit.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20482" name="Picture 2" descr="https://encrypted-tbn2.gstatic.com/images?q=tbn:ANd9GcRLCbhV7w7Ab_xR6BnthKMWqSPnOzsI2klEavsEIJqWTS5EYq8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92896"/>
            <a:ext cx="4632265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46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Definitie obstipatie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Abnormaal veranderd defecatiepatroon waarbij te weinig, te harde en/of te moeilijk produceerbare ontlasting wordt geloosd</a:t>
            </a:r>
          </a:p>
        </p:txBody>
      </p:sp>
      <p:pic>
        <p:nvPicPr>
          <p:cNvPr id="9218" name="Picture 2" descr="http://www.praktijk-dekorenbloem.nl/blog/wp-content/uploads/2011/10/Obstipat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702111"/>
            <a:ext cx="2578596" cy="260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44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Obstipatie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935480"/>
            <a:ext cx="8460432" cy="46618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Ontlasting blijft uit.</a:t>
            </a:r>
          </a:p>
          <a:p>
            <a:pPr marL="0" indent="0">
              <a:buNone/>
            </a:pPr>
            <a:r>
              <a:rPr lang="nl-NL" b="1" dirty="0"/>
              <a:t>Als zorgvrager 2 of meer symptomen heeft: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&lt;3 keer </a:t>
            </a:r>
            <a:r>
              <a:rPr lang="nl-NL" dirty="0" err="1"/>
              <a:t>defecaties</a:t>
            </a:r>
            <a:r>
              <a:rPr lang="nl-NL" dirty="0"/>
              <a:t> per week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Harde keutelvormige ontlasting bij 1 van de 4 van de </a:t>
            </a:r>
            <a:r>
              <a:rPr lang="nl-NL" dirty="0" err="1"/>
              <a:t>defecaties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Het gevoel ontlasting niet kwijt te kunnen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Persen bij 1 van de 4 van de </a:t>
            </a:r>
            <a:r>
              <a:rPr lang="nl-NL" dirty="0" err="1"/>
              <a:t>defecaties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Klachten: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Buikpijn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Opgeblazen gevoel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Verminderde eetlust</a:t>
            </a:r>
          </a:p>
          <a:p>
            <a:endParaRPr lang="nl-NL" dirty="0"/>
          </a:p>
        </p:txBody>
      </p:sp>
      <p:pic>
        <p:nvPicPr>
          <p:cNvPr id="4" name="Picture 2" descr="http://www.groeisprong.nl/wp-content/uploads/2013/02/Dikke-darm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035" y="585216"/>
            <a:ext cx="3104040" cy="158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72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Incidentie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Obstipatie komt bij circa 10% van de bevolking voor,</a:t>
            </a:r>
          </a:p>
          <a:p>
            <a:r>
              <a:rPr lang="nl-NL" dirty="0"/>
              <a:t> met name bij vrouwen op hogere leeftijd. </a:t>
            </a:r>
          </a:p>
          <a:p>
            <a:r>
              <a:rPr lang="nl-NL" dirty="0"/>
              <a:t>Bij gebruik van </a:t>
            </a:r>
            <a:r>
              <a:rPr lang="nl-NL" dirty="0" err="1"/>
              <a:t>opioïden</a:t>
            </a:r>
            <a:r>
              <a:rPr lang="nl-NL" dirty="0"/>
              <a:t> treedt bij 40–70% van de patiënten obstipatie op. </a:t>
            </a:r>
          </a:p>
          <a:p>
            <a:r>
              <a:rPr lang="nl-NL" dirty="0"/>
              <a:t>Bij kinderen variëren de percentages </a:t>
            </a:r>
          </a:p>
          <a:p>
            <a:pPr marL="0" indent="0">
              <a:buNone/>
            </a:pPr>
            <a:r>
              <a:rPr lang="nl-NL" dirty="0"/>
              <a:t>     van 0,3–28%.</a:t>
            </a:r>
          </a:p>
        </p:txBody>
      </p:sp>
      <p:pic>
        <p:nvPicPr>
          <p:cNvPr id="4100" name="Picture 4" descr="http://www.liefsjill.nl/wp-content/uploads/2011/10/Kleuter-meisje-niet-graag-op-potje-obstipat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49080"/>
            <a:ext cx="1905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83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Oorzaak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11560" y="1916832"/>
            <a:ext cx="7408333" cy="46413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nl-NL" dirty="0" err="1"/>
              <a:t>Vezelarm</a:t>
            </a:r>
            <a:r>
              <a:rPr lang="nl-NL" dirty="0"/>
              <a:t> voedsel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Te weinig lichaamsbeweging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Onvoldoende vochtinname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Ophouden van de ontlasting ondanks aandrang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Spanning (reizen)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Geneesmiddelen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Aambeien/ Kloof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Darmkanker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Hypothyreoïdie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Hormonale verandering (zwangerschap)</a:t>
            </a:r>
            <a:endParaRPr lang="nl-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0" name="Picture 2" descr="http://www.liefsjill.nl/wp-content/uploads/2011/11/Aambeien-en-obstipatie-zwanger-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01008"/>
            <a:ext cx="190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58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Diagnose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2052" name="Picture 4" descr="http://medischcontact.artsennet.nl/upload/b9da1f22-3378-4af6-9257-cba4510a9115_49.degroot.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009103"/>
            <a:ext cx="4032448" cy="313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pijn-in-onderbuik-links-rechts.nl/1/images/280_0_2332369_568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527109"/>
            <a:ext cx="2667000" cy="364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48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768097" y="2286000"/>
            <a:ext cx="3587880" cy="4023360"/>
          </a:xfrm>
        </p:spPr>
        <p:txBody>
          <a:bodyPr/>
          <a:lstStyle/>
          <a:p>
            <a:r>
              <a:rPr lang="nl-NL" dirty="0"/>
              <a:t>! Uitsluiten andere ziekte</a:t>
            </a:r>
          </a:p>
          <a:p>
            <a:endParaRPr lang="nl-NL" dirty="0"/>
          </a:p>
          <a:p>
            <a:r>
              <a:rPr lang="nl-NL" dirty="0" err="1"/>
              <a:t>Ileus</a:t>
            </a:r>
            <a:r>
              <a:rPr lang="nl-NL" dirty="0"/>
              <a:t> </a:t>
            </a:r>
          </a:p>
          <a:p>
            <a:r>
              <a:rPr lang="nl-NL" dirty="0"/>
              <a:t>Darmkanker</a:t>
            </a:r>
          </a:p>
          <a:p>
            <a:r>
              <a:rPr lang="nl-NL" dirty="0"/>
              <a:t>Diverticulitis/ </a:t>
            </a:r>
            <a:r>
              <a:rPr lang="nl-NL" dirty="0" err="1"/>
              <a:t>crohn</a:t>
            </a:r>
            <a:r>
              <a:rPr lang="nl-NL" dirty="0"/>
              <a:t>/ colitis</a:t>
            </a:r>
          </a:p>
          <a:p>
            <a:r>
              <a:rPr lang="nl-NL" dirty="0"/>
              <a:t>Voedselvergiftiging</a:t>
            </a:r>
          </a:p>
          <a:p>
            <a:r>
              <a:rPr lang="nl-NL" dirty="0"/>
              <a:t>PDS/ IBS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8434" name="Picture 2" descr="http://www.medicalart.nl/wp-content/uploads/2014/02/kaart-anatomisch-model-dikke-darm-met-ziektebeeld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2776"/>
            <a:ext cx="4211960" cy="523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63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451</TotalTime>
  <Words>282</Words>
  <Application>Microsoft Office PowerPoint</Application>
  <PresentationFormat>Diavoorstelling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Tw Cen MT</vt:lpstr>
      <vt:lpstr>Tw Cen MT Condensed</vt:lpstr>
      <vt:lpstr>Wingdings</vt:lpstr>
      <vt:lpstr>Wingdings 3</vt:lpstr>
      <vt:lpstr>Integraal</vt:lpstr>
      <vt:lpstr>Hulp bij uitscheiding</vt:lpstr>
      <vt:lpstr> Inhoud van de les</vt:lpstr>
      <vt:lpstr>Waarom laxeren?</vt:lpstr>
      <vt:lpstr>Definitie obstipatie</vt:lpstr>
      <vt:lpstr>Obstipatie</vt:lpstr>
      <vt:lpstr>Incidentie</vt:lpstr>
      <vt:lpstr>Oorzaak</vt:lpstr>
      <vt:lpstr>Diagnose</vt:lpstr>
      <vt:lpstr>Behandeling</vt:lpstr>
      <vt:lpstr>Laxantia</vt:lpstr>
      <vt:lpstr>Gevolgen laxeren</vt:lpstr>
      <vt:lpstr>Uitdroging</vt:lpstr>
    </vt:vector>
  </TitlesOfParts>
  <Company>Amarantis Onderwijsgroep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Hulp bij uitscheiding</dc:title>
  <dc:creator>Joke Fledderus - Rang</dc:creator>
  <cp:lastModifiedBy>Judith de Hoop - van Harten</cp:lastModifiedBy>
  <cp:revision>14</cp:revision>
  <dcterms:created xsi:type="dcterms:W3CDTF">2015-02-10T17:43:36Z</dcterms:created>
  <dcterms:modified xsi:type="dcterms:W3CDTF">2022-10-13T08:24:21Z</dcterms:modified>
</cp:coreProperties>
</file>